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91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63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2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27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79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87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134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65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09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79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35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7531B-51AC-4C85-82EC-8EA3E53810ED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ACC83-0512-456D-8DF6-D8E4D0210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28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029199"/>
            <a:ext cx="7886700" cy="10252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4.2 – сурет – Жол белгілерін орналастыруға арналған бермаларды орналастыру (өлшемдері м-мен берілген):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бір тіректе; 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–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екі тіректе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81112" y="594879"/>
            <a:ext cx="6643688" cy="381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34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890655"/>
            <a:ext cx="7886700" cy="12863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Железобетонные офаждения (размеры даны в сантиметрах):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криволинейный брус; </a:t>
            </a: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ограждение для разделения встречных потоков при очень узкой разделительной полосе;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стальной анкер; </a:t>
            </a: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покрытие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0975" y="1023071"/>
            <a:ext cx="5430116" cy="2592965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6105958" y="1430480"/>
            <a:ext cx="2677824" cy="21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1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765963"/>
            <a:ext cx="7886700" cy="14109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Металлические ограждения (размеры даны в сантиметрах);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-образного сечения;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коробчатого сечения;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коробчатого сечения, устанавливаемые на узкой разделительной полосе;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металлическая стойка;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металлическая планка или короб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75916" y="843394"/>
            <a:ext cx="6759720" cy="296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84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696691"/>
            <a:ext cx="7886700" cy="1480272"/>
          </a:xfrm>
        </p:spPr>
        <p:txBody>
          <a:bodyPr>
            <a:normAutofit fontScale="85000" lnSpcReduction="10000"/>
          </a:bodyPr>
          <a:lstStyle/>
          <a:p>
            <a:r>
              <a:rPr lang="kk-KZ" dirty="0"/>
              <a:t>Тросовые ограждения (размеры даны в сантиметрах): </a:t>
            </a:r>
            <a:endParaRPr lang="ru-RU" dirty="0"/>
          </a:p>
          <a:p>
            <a:r>
              <a:rPr lang="kk-KZ" i="1" dirty="0"/>
              <a:t>а</a:t>
            </a:r>
            <a:r>
              <a:rPr lang="kk-KZ" dirty="0"/>
              <a:t> – из трех тросов; </a:t>
            </a:r>
            <a:r>
              <a:rPr lang="kk-KZ" i="1" dirty="0"/>
              <a:t>б </a:t>
            </a:r>
            <a:r>
              <a:rPr lang="ru-RU" i="1" dirty="0"/>
              <a:t>–</a:t>
            </a:r>
            <a:r>
              <a:rPr lang="kk-KZ" dirty="0"/>
              <a:t> из четырех тросов; </a:t>
            </a:r>
            <a:r>
              <a:rPr lang="kk-KZ" i="1" dirty="0"/>
              <a:t>1</a:t>
            </a:r>
            <a:r>
              <a:rPr lang="kk-KZ" dirty="0"/>
              <a:t> – металлическая или железобетонная стойка; </a:t>
            </a:r>
            <a:r>
              <a:rPr lang="kk-KZ" i="1" dirty="0"/>
              <a:t>2</a:t>
            </a:r>
            <a:r>
              <a:rPr lang="kk-KZ" dirty="0"/>
              <a:t> – тросы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57820" y="829540"/>
            <a:ext cx="5228359" cy="30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110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129</Words>
  <Application>Microsoft Office PowerPoint</Application>
  <PresentationFormat>Экран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</cp:revision>
  <dcterms:created xsi:type="dcterms:W3CDTF">2020-10-31T04:29:40Z</dcterms:created>
  <dcterms:modified xsi:type="dcterms:W3CDTF">2020-10-31T04:36:37Z</dcterms:modified>
</cp:coreProperties>
</file>